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6209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6935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35190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0744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21867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77381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60157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59180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1441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7457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0748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4118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5562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269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21558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4996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3166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D25480-819A-4DF7-89B1-3B8DD9FA2B96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75E90-C3ED-441A-9028-BE64ACF87D8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094795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1534C-C85C-477F-9F71-BDCB57A5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1"/>
            <a:ext cx="9146041" cy="2277532"/>
          </a:xfrm>
        </p:spPr>
        <p:txBody>
          <a:bodyPr/>
          <a:lstStyle/>
          <a:p>
            <a:pPr algn="ctr"/>
            <a:r>
              <a:rPr lang="en-US">
                <a:solidFill>
                  <a:srgbClr val="92D050"/>
                </a:solidFill>
              </a:rPr>
              <a:t>Class </a:t>
            </a:r>
            <a:r>
              <a:rPr lang="en-US" dirty="0">
                <a:solidFill>
                  <a:srgbClr val="92D050"/>
                </a:solidFill>
              </a:rPr>
              <a:t>addresses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6F1D4B-1045-4AFB-820C-1B5286BC6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5955" y="4751980"/>
            <a:ext cx="8825658" cy="861420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The lecture 5</a:t>
            </a:r>
            <a:endParaRPr lang="ru-K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78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240AC-5E3B-464A-8CBA-C86C13FB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797" y="753036"/>
            <a:ext cx="9404723" cy="978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Class 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A763F9-7857-4A79-87A5-848DFB457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33" y="1883520"/>
            <a:ext cx="10964333" cy="426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22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E9F15-E83B-4B06-86C4-D00F3AB84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730" y="770469"/>
            <a:ext cx="9404723" cy="97366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Class 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96A05-D32B-42BE-9664-76842CD5D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30" y="1863095"/>
            <a:ext cx="10651067" cy="409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FADE-6C95-4504-9893-91D75F591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28132"/>
            <a:ext cx="9404723" cy="11251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Unicast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D2E18F6-B30D-44BB-AB60-26C0B8E334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2200" y="1895759"/>
            <a:ext cx="9136063" cy="36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44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D8F747-7C7D-428B-A79B-61C5F0871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95866"/>
            <a:ext cx="9404723" cy="105738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Multicast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0472DC9-730C-4FF8-AFBE-611721152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109" y="1984714"/>
            <a:ext cx="9102725" cy="392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62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EBBFE-00CC-4435-AA8E-D176A15A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94266"/>
            <a:ext cx="9404723" cy="115898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Class 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FBC1F42-F6AF-4AE0-B7A6-7624AB3E8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39962"/>
            <a:ext cx="8947150" cy="336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42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AEC3A-D7B6-4AA9-9E23-7C7885252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 Address Class Summary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C8FD26-2644-49AB-AAED-A0A714E57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845" y="1671638"/>
            <a:ext cx="913250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5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71399-0BB9-4916-A525-711D5151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8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 Subnet Size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08A93A-E755-4D26-9C70-8FD30A4DD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525" y="1911280"/>
            <a:ext cx="9405938" cy="273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7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E9B199-6B71-4054-8A17-EB72F3197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407" y="543164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How Internet Addressing Was Meant to Work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A6DD753-85AC-40E6-98DD-ED5CB8BD6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605" y="2144599"/>
            <a:ext cx="9280525" cy="346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4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C080D-21A8-4B4D-A8A0-5D7E2C557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How Internet Addressing Was Meant to Work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FB458DC-1F17-4367-B77F-647FFDF86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2555051"/>
            <a:ext cx="8947150" cy="17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1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C2819-D4EC-4C48-BCD8-EBA85EF4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30" y="511985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How Internet Addressing Was Meant to Work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13A7CE-6CFE-45BA-9A7F-F2BEE8395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530" y="2467888"/>
            <a:ext cx="10277475" cy="25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82357-BC36-4754-B7AB-EC94613C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954" y="651932"/>
            <a:ext cx="9404723" cy="83820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Class A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AEE4DD-73A9-4BE3-81BF-4B93D8963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954" y="1883781"/>
            <a:ext cx="10219267" cy="460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5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C0CE7-33DF-4F89-9064-946D71920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94266"/>
            <a:ext cx="9404723" cy="115898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Reserved Class A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F66A3F-45D9-4E7E-AB06-71331C110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1670597"/>
            <a:ext cx="11125200" cy="473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6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9D9FC-EF07-491C-8415-B0F91CDF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Subnetting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204C71E-2AE8-424F-BF9C-0773FB2A4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703" y="2180892"/>
            <a:ext cx="8947150" cy="280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34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DB3C4-6F50-4E74-B7FF-2BB909719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378" y="660398"/>
            <a:ext cx="9404723" cy="9981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Class B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493703-1B50-4873-8044-91E4F9770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44" y="1768580"/>
            <a:ext cx="10803467" cy="457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73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370</TotalTime>
  <Words>52</Words>
  <Application>Microsoft Office PowerPoint</Application>
  <PresentationFormat>Широкоэкранный</PresentationFormat>
  <Paragraphs>16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Ион</vt:lpstr>
      <vt:lpstr>Class addresses</vt:lpstr>
      <vt:lpstr> Subnet Size</vt:lpstr>
      <vt:lpstr>How Internet Addressing Was Meant to Work</vt:lpstr>
      <vt:lpstr>How Internet Addressing Was Meant to Work</vt:lpstr>
      <vt:lpstr>How Internet Addressing Was Meant to Work</vt:lpstr>
      <vt:lpstr>Class A</vt:lpstr>
      <vt:lpstr>Reserved Class A Addresses</vt:lpstr>
      <vt:lpstr>Subnetting</vt:lpstr>
      <vt:lpstr>Class B</vt:lpstr>
      <vt:lpstr>Class C</vt:lpstr>
      <vt:lpstr>Class D</vt:lpstr>
      <vt:lpstr>Unicast Traffic</vt:lpstr>
      <vt:lpstr>Multicast Traffic</vt:lpstr>
      <vt:lpstr>Class E</vt:lpstr>
      <vt:lpstr>IP Address Class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4</cp:revision>
  <dcterms:created xsi:type="dcterms:W3CDTF">2022-01-14T05:07:49Z</dcterms:created>
  <dcterms:modified xsi:type="dcterms:W3CDTF">2022-01-14T11:18:01Z</dcterms:modified>
</cp:coreProperties>
</file>